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F0AE-255F-4FCA-9DF9-D94A44883F28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EE93-CD97-46A7-874E-81A596F53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3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F0AE-255F-4FCA-9DF9-D94A44883F28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EE93-CD97-46A7-874E-81A596F53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0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F0AE-255F-4FCA-9DF9-D94A44883F28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EE93-CD97-46A7-874E-81A596F53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8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F0AE-255F-4FCA-9DF9-D94A44883F28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EE93-CD97-46A7-874E-81A596F53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7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F0AE-255F-4FCA-9DF9-D94A44883F28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EE93-CD97-46A7-874E-81A596F53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7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F0AE-255F-4FCA-9DF9-D94A44883F28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EE93-CD97-46A7-874E-81A596F53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F0AE-255F-4FCA-9DF9-D94A44883F28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EE93-CD97-46A7-874E-81A596F53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9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F0AE-255F-4FCA-9DF9-D94A44883F28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EE93-CD97-46A7-874E-81A596F53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8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F0AE-255F-4FCA-9DF9-D94A44883F28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EE93-CD97-46A7-874E-81A596F53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4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F0AE-255F-4FCA-9DF9-D94A44883F28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EE93-CD97-46A7-874E-81A596F53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F0AE-255F-4FCA-9DF9-D94A44883F28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EE93-CD97-46A7-874E-81A596F53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9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EF0AE-255F-4FCA-9DF9-D94A44883F28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9EE93-CD97-46A7-874E-81A596F53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8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0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944131"/>
              </p:ext>
            </p:extLst>
          </p:nvPr>
        </p:nvGraphicFramePr>
        <p:xfrm>
          <a:off x="152400" y="609600"/>
          <a:ext cx="8915400" cy="624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57700"/>
                <a:gridCol w="4457700"/>
              </a:tblGrid>
              <a:tr h="3124200"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Translations: </a:t>
                      </a:r>
                      <a:r>
                        <a:rPr lang="en-US" sz="1200" dirty="0" smtClean="0"/>
                        <a:t>________________________________________</a:t>
                      </a:r>
                    </a:p>
                    <a:p>
                      <a:r>
                        <a:rPr lang="en-US" sz="1200" dirty="0" smtClean="0"/>
                        <a:t>________________________________________________________________________________________________________________________________________________________________________</a:t>
                      </a:r>
                    </a:p>
                    <a:p>
                      <a:r>
                        <a:rPr lang="en-US" dirty="0" smtClean="0"/>
                        <a:t>                                          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Reflections: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200" baseline="0" dirty="0" smtClean="0"/>
                        <a:t>_________________________________________</a:t>
                      </a:r>
                    </a:p>
                    <a:p>
                      <a:r>
                        <a:rPr lang="en-US" sz="1200" baseline="0" dirty="0" smtClean="0"/>
                        <a:t>________________________________________________________________________________________________________________________________________________________________________</a:t>
                      </a:r>
                    </a:p>
                    <a:p>
                      <a:endParaRPr lang="en-US" sz="1200" baseline="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3124200">
                <a:tc>
                  <a:txBody>
                    <a:bodyPr/>
                    <a:lstStyle/>
                    <a:p>
                      <a:r>
                        <a:rPr lang="en-US" dirty="0" smtClean="0"/>
                        <a:t>Rotations: </a:t>
                      </a:r>
                      <a:r>
                        <a:rPr lang="en-US" sz="1100" dirty="0" smtClean="0"/>
                        <a:t>______________________________________________</a:t>
                      </a:r>
                    </a:p>
                    <a:p>
                      <a:r>
                        <a:rPr lang="en-US" sz="1100" dirty="0" smtClean="0"/>
                        <a:t>_______________________________________________________________________________________________________________________________________________________________________________________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Dilations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sz="1100" baseline="0" dirty="0" smtClean="0"/>
                        <a:t>_______________________________________________</a:t>
                      </a:r>
                    </a:p>
                    <a:p>
                      <a:r>
                        <a:rPr lang="en-US" sz="1100" baseline="0" dirty="0" smtClean="0"/>
                        <a:t>_______________________________________________________________________________________________________________________________________________________________________________________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219187"/>
              </p:ext>
            </p:extLst>
          </p:nvPr>
        </p:nvGraphicFramePr>
        <p:xfrm>
          <a:off x="152400" y="129540"/>
          <a:ext cx="89154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57700"/>
                <a:gridCol w="4457700"/>
              </a:tblGrid>
              <a:tr h="2997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iondi" panose="02000505030000020004" pitchFamily="2" charset="0"/>
                        </a:rPr>
                        <a:t>TYPES</a:t>
                      </a:r>
                      <a:r>
                        <a:rPr lang="en-US" sz="1600" baseline="0" dirty="0" smtClean="0">
                          <a:latin typeface="Biondi" panose="02000505030000020004" pitchFamily="2" charset="0"/>
                        </a:rPr>
                        <a:t> OF TRANSFORMATIONS </a:t>
                      </a:r>
                      <a:endParaRPr lang="en-US" sz="1600" dirty="0">
                        <a:latin typeface="Biondi" panose="02000505030000020004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09800" y="1613981"/>
            <a:ext cx="2362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Plot:  A(4,4)  B(-3, 2) C(-1,5)</a:t>
            </a:r>
          </a:p>
          <a:p>
            <a:r>
              <a:rPr lang="en-US" sz="1100" dirty="0" smtClean="0"/>
              <a:t>Translate the shape  2 units to the left and 5 units down  (x,  y)</a:t>
            </a:r>
          </a:p>
          <a:p>
            <a:r>
              <a:rPr lang="en-US" sz="1100" dirty="0" smtClean="0"/>
              <a:t>                               (+2, -5)</a:t>
            </a:r>
          </a:p>
          <a:p>
            <a:r>
              <a:rPr lang="en-US" sz="1100" dirty="0" smtClean="0"/>
              <a:t>Remember to add the “prime” mark to your new points: A’, B’, C’</a:t>
            </a:r>
          </a:p>
          <a:p>
            <a:endParaRPr lang="en-US" sz="1100" dirty="0"/>
          </a:p>
          <a:p>
            <a:r>
              <a:rPr lang="en-US" sz="1100" dirty="0" smtClean="0"/>
              <a:t>THESE IMAGES ARE ______________!</a:t>
            </a:r>
            <a:endParaRPr lang="en-US" sz="11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7879"/>
            <a:ext cx="1521866" cy="1516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270" y="1499056"/>
            <a:ext cx="1551480" cy="154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62500" y="3102163"/>
            <a:ext cx="16382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Reflection over the x-axis</a:t>
            </a:r>
          </a:p>
          <a:p>
            <a:r>
              <a:rPr lang="en-US" sz="1100" dirty="0" smtClean="0"/>
              <a:t>What changes? (x, y)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6951325" y="3091190"/>
            <a:ext cx="16305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Reflection over the y-axis</a:t>
            </a:r>
          </a:p>
          <a:p>
            <a:r>
              <a:rPr lang="en-US" sz="1100" dirty="0" smtClean="0"/>
              <a:t>What changes? (x, y)</a:t>
            </a:r>
            <a:endParaRPr lang="en-US" sz="11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2" t="34981" r="24196" b="33728"/>
          <a:stretch/>
        </p:blipFill>
        <p:spPr bwMode="auto">
          <a:xfrm>
            <a:off x="6424573" y="2116103"/>
            <a:ext cx="405078" cy="31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107726"/>
            <a:ext cx="40163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793048"/>
            <a:ext cx="1064817" cy="10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802802"/>
            <a:ext cx="1045228" cy="104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29" y="4819261"/>
            <a:ext cx="1028700" cy="1024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149" y="4648200"/>
            <a:ext cx="151765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768" y="4632248"/>
            <a:ext cx="151765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1257300" y="5943600"/>
            <a:ext cx="0" cy="77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20979" y="6324042"/>
            <a:ext cx="8781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951835" y="6333160"/>
            <a:ext cx="8781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90899" y="5943600"/>
            <a:ext cx="0" cy="77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483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106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 Hooper</dc:creator>
  <cp:lastModifiedBy>Laure Hooper</cp:lastModifiedBy>
  <cp:revision>9</cp:revision>
  <dcterms:created xsi:type="dcterms:W3CDTF">2014-09-01T20:53:21Z</dcterms:created>
  <dcterms:modified xsi:type="dcterms:W3CDTF">2014-09-01T22:13:55Z</dcterms:modified>
</cp:coreProperties>
</file>